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8280400" cy="8280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4" d="100"/>
          <a:sy n="54" d="100"/>
        </p:scale>
        <p:origin x="1808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1030" y="1355149"/>
            <a:ext cx="7038340" cy="2882806"/>
          </a:xfrm>
        </p:spPr>
        <p:txBody>
          <a:bodyPr anchor="b"/>
          <a:lstStyle>
            <a:lvl1pPr algn="ctr">
              <a:defRPr sz="543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35050" y="4349128"/>
            <a:ext cx="6210300" cy="1999179"/>
          </a:xfrm>
        </p:spPr>
        <p:txBody>
          <a:bodyPr/>
          <a:lstStyle>
            <a:lvl1pPr marL="0" indent="0" algn="ctr">
              <a:buNone/>
              <a:defRPr sz="2173"/>
            </a:lvl1pPr>
            <a:lvl2pPr marL="414040" indent="0" algn="ctr">
              <a:buNone/>
              <a:defRPr sz="1811"/>
            </a:lvl2pPr>
            <a:lvl3pPr marL="828081" indent="0" algn="ctr">
              <a:buNone/>
              <a:defRPr sz="1630"/>
            </a:lvl3pPr>
            <a:lvl4pPr marL="1242121" indent="0" algn="ctr">
              <a:buNone/>
              <a:defRPr sz="1449"/>
            </a:lvl4pPr>
            <a:lvl5pPr marL="1656161" indent="0" algn="ctr">
              <a:buNone/>
              <a:defRPr sz="1449"/>
            </a:lvl5pPr>
            <a:lvl6pPr marL="2070202" indent="0" algn="ctr">
              <a:buNone/>
              <a:defRPr sz="1449"/>
            </a:lvl6pPr>
            <a:lvl7pPr marL="2484242" indent="0" algn="ctr">
              <a:buNone/>
              <a:defRPr sz="1449"/>
            </a:lvl7pPr>
            <a:lvl8pPr marL="2898282" indent="0" algn="ctr">
              <a:buNone/>
              <a:defRPr sz="1449"/>
            </a:lvl8pPr>
            <a:lvl9pPr marL="3312323" indent="0" algn="ctr">
              <a:buNone/>
              <a:defRPr sz="144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01C79-59C1-49D5-A6B0-B26BFFDC49EF}" type="datetimeFigureOut">
              <a:rPr lang="en-MY" smtClean="0"/>
              <a:t>15/4/2023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B7C75-00A6-422A-815D-AF7156B6504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21452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01C79-59C1-49D5-A6B0-B26BFFDC49EF}" type="datetimeFigureOut">
              <a:rPr lang="en-MY" smtClean="0"/>
              <a:t>15/4/2023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B7C75-00A6-422A-815D-AF7156B6504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61313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25662" y="440855"/>
            <a:ext cx="1785461" cy="70172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9278" y="440855"/>
            <a:ext cx="5252879" cy="70172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01C79-59C1-49D5-A6B0-B26BFFDC49EF}" type="datetimeFigureOut">
              <a:rPr lang="en-MY" smtClean="0"/>
              <a:t>15/4/2023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B7C75-00A6-422A-815D-AF7156B6504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91568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01C79-59C1-49D5-A6B0-B26BFFDC49EF}" type="datetimeFigureOut">
              <a:rPr lang="en-MY" smtClean="0"/>
              <a:t>15/4/2023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B7C75-00A6-422A-815D-AF7156B6504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51852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4965" y="2064352"/>
            <a:ext cx="7141845" cy="3444416"/>
          </a:xfrm>
        </p:spPr>
        <p:txBody>
          <a:bodyPr anchor="b"/>
          <a:lstStyle>
            <a:lvl1pPr>
              <a:defRPr sz="543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4965" y="5541353"/>
            <a:ext cx="7141845" cy="1811337"/>
          </a:xfrm>
        </p:spPr>
        <p:txBody>
          <a:bodyPr/>
          <a:lstStyle>
            <a:lvl1pPr marL="0" indent="0">
              <a:buNone/>
              <a:defRPr sz="2173">
                <a:solidFill>
                  <a:schemeClr val="tx1"/>
                </a:solidFill>
              </a:defRPr>
            </a:lvl1pPr>
            <a:lvl2pPr marL="414040" indent="0">
              <a:buNone/>
              <a:defRPr sz="1811">
                <a:solidFill>
                  <a:schemeClr val="tx1">
                    <a:tint val="75000"/>
                  </a:schemeClr>
                </a:solidFill>
              </a:defRPr>
            </a:lvl2pPr>
            <a:lvl3pPr marL="828081" indent="0">
              <a:buNone/>
              <a:defRPr sz="1630">
                <a:solidFill>
                  <a:schemeClr val="tx1">
                    <a:tint val="75000"/>
                  </a:schemeClr>
                </a:solidFill>
              </a:defRPr>
            </a:lvl3pPr>
            <a:lvl4pPr marL="1242121" indent="0">
              <a:buNone/>
              <a:defRPr sz="1449">
                <a:solidFill>
                  <a:schemeClr val="tx1">
                    <a:tint val="75000"/>
                  </a:schemeClr>
                </a:solidFill>
              </a:defRPr>
            </a:lvl4pPr>
            <a:lvl5pPr marL="1656161" indent="0">
              <a:buNone/>
              <a:defRPr sz="1449">
                <a:solidFill>
                  <a:schemeClr val="tx1">
                    <a:tint val="75000"/>
                  </a:schemeClr>
                </a:solidFill>
              </a:defRPr>
            </a:lvl5pPr>
            <a:lvl6pPr marL="2070202" indent="0">
              <a:buNone/>
              <a:defRPr sz="1449">
                <a:solidFill>
                  <a:schemeClr val="tx1">
                    <a:tint val="75000"/>
                  </a:schemeClr>
                </a:solidFill>
              </a:defRPr>
            </a:lvl6pPr>
            <a:lvl7pPr marL="2484242" indent="0">
              <a:buNone/>
              <a:defRPr sz="1449">
                <a:solidFill>
                  <a:schemeClr val="tx1">
                    <a:tint val="75000"/>
                  </a:schemeClr>
                </a:solidFill>
              </a:defRPr>
            </a:lvl7pPr>
            <a:lvl8pPr marL="2898282" indent="0">
              <a:buNone/>
              <a:defRPr sz="1449">
                <a:solidFill>
                  <a:schemeClr val="tx1">
                    <a:tint val="75000"/>
                  </a:schemeClr>
                </a:solidFill>
              </a:defRPr>
            </a:lvl8pPr>
            <a:lvl9pPr marL="3312323" indent="0">
              <a:buNone/>
              <a:defRPr sz="144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01C79-59C1-49D5-A6B0-B26BFFDC49EF}" type="datetimeFigureOut">
              <a:rPr lang="en-MY" smtClean="0"/>
              <a:t>15/4/2023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B7C75-00A6-422A-815D-AF7156B6504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31004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9278" y="2204273"/>
            <a:ext cx="3519170" cy="5253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91953" y="2204273"/>
            <a:ext cx="3519170" cy="5253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01C79-59C1-49D5-A6B0-B26BFFDC49EF}" type="datetimeFigureOut">
              <a:rPr lang="en-MY" smtClean="0"/>
              <a:t>15/4/2023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B7C75-00A6-422A-815D-AF7156B6504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10306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0356" y="440856"/>
            <a:ext cx="7141845" cy="160049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0357" y="2029849"/>
            <a:ext cx="3502997" cy="994797"/>
          </a:xfrm>
        </p:spPr>
        <p:txBody>
          <a:bodyPr anchor="b"/>
          <a:lstStyle>
            <a:lvl1pPr marL="0" indent="0">
              <a:buNone/>
              <a:defRPr sz="2173" b="1"/>
            </a:lvl1pPr>
            <a:lvl2pPr marL="414040" indent="0">
              <a:buNone/>
              <a:defRPr sz="1811" b="1"/>
            </a:lvl2pPr>
            <a:lvl3pPr marL="828081" indent="0">
              <a:buNone/>
              <a:defRPr sz="1630" b="1"/>
            </a:lvl3pPr>
            <a:lvl4pPr marL="1242121" indent="0">
              <a:buNone/>
              <a:defRPr sz="1449" b="1"/>
            </a:lvl4pPr>
            <a:lvl5pPr marL="1656161" indent="0">
              <a:buNone/>
              <a:defRPr sz="1449" b="1"/>
            </a:lvl5pPr>
            <a:lvl6pPr marL="2070202" indent="0">
              <a:buNone/>
              <a:defRPr sz="1449" b="1"/>
            </a:lvl6pPr>
            <a:lvl7pPr marL="2484242" indent="0">
              <a:buNone/>
              <a:defRPr sz="1449" b="1"/>
            </a:lvl7pPr>
            <a:lvl8pPr marL="2898282" indent="0">
              <a:buNone/>
              <a:defRPr sz="1449" b="1"/>
            </a:lvl8pPr>
            <a:lvl9pPr marL="3312323" indent="0">
              <a:buNone/>
              <a:defRPr sz="144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0357" y="3024646"/>
            <a:ext cx="3502997" cy="44487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91953" y="2029849"/>
            <a:ext cx="3520249" cy="994797"/>
          </a:xfrm>
        </p:spPr>
        <p:txBody>
          <a:bodyPr anchor="b"/>
          <a:lstStyle>
            <a:lvl1pPr marL="0" indent="0">
              <a:buNone/>
              <a:defRPr sz="2173" b="1"/>
            </a:lvl1pPr>
            <a:lvl2pPr marL="414040" indent="0">
              <a:buNone/>
              <a:defRPr sz="1811" b="1"/>
            </a:lvl2pPr>
            <a:lvl3pPr marL="828081" indent="0">
              <a:buNone/>
              <a:defRPr sz="1630" b="1"/>
            </a:lvl3pPr>
            <a:lvl4pPr marL="1242121" indent="0">
              <a:buNone/>
              <a:defRPr sz="1449" b="1"/>
            </a:lvl4pPr>
            <a:lvl5pPr marL="1656161" indent="0">
              <a:buNone/>
              <a:defRPr sz="1449" b="1"/>
            </a:lvl5pPr>
            <a:lvl6pPr marL="2070202" indent="0">
              <a:buNone/>
              <a:defRPr sz="1449" b="1"/>
            </a:lvl6pPr>
            <a:lvl7pPr marL="2484242" indent="0">
              <a:buNone/>
              <a:defRPr sz="1449" b="1"/>
            </a:lvl7pPr>
            <a:lvl8pPr marL="2898282" indent="0">
              <a:buNone/>
              <a:defRPr sz="1449" b="1"/>
            </a:lvl8pPr>
            <a:lvl9pPr marL="3312323" indent="0">
              <a:buNone/>
              <a:defRPr sz="144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91953" y="3024646"/>
            <a:ext cx="3520249" cy="44487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01C79-59C1-49D5-A6B0-B26BFFDC49EF}" type="datetimeFigureOut">
              <a:rPr lang="en-MY" smtClean="0"/>
              <a:t>15/4/2023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B7C75-00A6-422A-815D-AF7156B6504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77759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01C79-59C1-49D5-A6B0-B26BFFDC49EF}" type="datetimeFigureOut">
              <a:rPr lang="en-MY" smtClean="0"/>
              <a:t>15/4/2023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B7C75-00A6-422A-815D-AF7156B6504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33112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01C79-59C1-49D5-A6B0-B26BFFDC49EF}" type="datetimeFigureOut">
              <a:rPr lang="en-MY" smtClean="0"/>
              <a:t>15/4/2023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B7C75-00A6-422A-815D-AF7156B6504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83792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0356" y="552027"/>
            <a:ext cx="2670645" cy="1932093"/>
          </a:xfrm>
        </p:spPr>
        <p:txBody>
          <a:bodyPr anchor="b"/>
          <a:lstStyle>
            <a:lvl1pPr>
              <a:defRPr sz="289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20248" y="1192226"/>
            <a:ext cx="4191953" cy="5884451"/>
          </a:xfrm>
        </p:spPr>
        <p:txBody>
          <a:bodyPr/>
          <a:lstStyle>
            <a:lvl1pPr>
              <a:defRPr sz="2898"/>
            </a:lvl1pPr>
            <a:lvl2pPr>
              <a:defRPr sz="2536"/>
            </a:lvl2pPr>
            <a:lvl3pPr>
              <a:defRPr sz="2173"/>
            </a:lvl3pPr>
            <a:lvl4pPr>
              <a:defRPr sz="1811"/>
            </a:lvl4pPr>
            <a:lvl5pPr>
              <a:defRPr sz="1811"/>
            </a:lvl5pPr>
            <a:lvl6pPr>
              <a:defRPr sz="1811"/>
            </a:lvl6pPr>
            <a:lvl7pPr>
              <a:defRPr sz="1811"/>
            </a:lvl7pPr>
            <a:lvl8pPr>
              <a:defRPr sz="1811"/>
            </a:lvl8pPr>
            <a:lvl9pPr>
              <a:defRPr sz="181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0356" y="2484120"/>
            <a:ext cx="2670645" cy="4602140"/>
          </a:xfrm>
        </p:spPr>
        <p:txBody>
          <a:bodyPr/>
          <a:lstStyle>
            <a:lvl1pPr marL="0" indent="0">
              <a:buNone/>
              <a:defRPr sz="1449"/>
            </a:lvl1pPr>
            <a:lvl2pPr marL="414040" indent="0">
              <a:buNone/>
              <a:defRPr sz="1268"/>
            </a:lvl2pPr>
            <a:lvl3pPr marL="828081" indent="0">
              <a:buNone/>
              <a:defRPr sz="1087"/>
            </a:lvl3pPr>
            <a:lvl4pPr marL="1242121" indent="0">
              <a:buNone/>
              <a:defRPr sz="906"/>
            </a:lvl4pPr>
            <a:lvl5pPr marL="1656161" indent="0">
              <a:buNone/>
              <a:defRPr sz="906"/>
            </a:lvl5pPr>
            <a:lvl6pPr marL="2070202" indent="0">
              <a:buNone/>
              <a:defRPr sz="906"/>
            </a:lvl6pPr>
            <a:lvl7pPr marL="2484242" indent="0">
              <a:buNone/>
              <a:defRPr sz="906"/>
            </a:lvl7pPr>
            <a:lvl8pPr marL="2898282" indent="0">
              <a:buNone/>
              <a:defRPr sz="906"/>
            </a:lvl8pPr>
            <a:lvl9pPr marL="3312323" indent="0">
              <a:buNone/>
              <a:defRPr sz="90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01C79-59C1-49D5-A6B0-B26BFFDC49EF}" type="datetimeFigureOut">
              <a:rPr lang="en-MY" smtClean="0"/>
              <a:t>15/4/2023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B7C75-00A6-422A-815D-AF7156B6504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59513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0356" y="552027"/>
            <a:ext cx="2670645" cy="1932093"/>
          </a:xfrm>
        </p:spPr>
        <p:txBody>
          <a:bodyPr anchor="b"/>
          <a:lstStyle>
            <a:lvl1pPr>
              <a:defRPr sz="289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20248" y="1192226"/>
            <a:ext cx="4191953" cy="5884451"/>
          </a:xfrm>
        </p:spPr>
        <p:txBody>
          <a:bodyPr anchor="t"/>
          <a:lstStyle>
            <a:lvl1pPr marL="0" indent="0">
              <a:buNone/>
              <a:defRPr sz="2898"/>
            </a:lvl1pPr>
            <a:lvl2pPr marL="414040" indent="0">
              <a:buNone/>
              <a:defRPr sz="2536"/>
            </a:lvl2pPr>
            <a:lvl3pPr marL="828081" indent="0">
              <a:buNone/>
              <a:defRPr sz="2173"/>
            </a:lvl3pPr>
            <a:lvl4pPr marL="1242121" indent="0">
              <a:buNone/>
              <a:defRPr sz="1811"/>
            </a:lvl4pPr>
            <a:lvl5pPr marL="1656161" indent="0">
              <a:buNone/>
              <a:defRPr sz="1811"/>
            </a:lvl5pPr>
            <a:lvl6pPr marL="2070202" indent="0">
              <a:buNone/>
              <a:defRPr sz="1811"/>
            </a:lvl6pPr>
            <a:lvl7pPr marL="2484242" indent="0">
              <a:buNone/>
              <a:defRPr sz="1811"/>
            </a:lvl7pPr>
            <a:lvl8pPr marL="2898282" indent="0">
              <a:buNone/>
              <a:defRPr sz="1811"/>
            </a:lvl8pPr>
            <a:lvl9pPr marL="3312323" indent="0">
              <a:buNone/>
              <a:defRPr sz="1811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0356" y="2484120"/>
            <a:ext cx="2670645" cy="4602140"/>
          </a:xfrm>
        </p:spPr>
        <p:txBody>
          <a:bodyPr/>
          <a:lstStyle>
            <a:lvl1pPr marL="0" indent="0">
              <a:buNone/>
              <a:defRPr sz="1449"/>
            </a:lvl1pPr>
            <a:lvl2pPr marL="414040" indent="0">
              <a:buNone/>
              <a:defRPr sz="1268"/>
            </a:lvl2pPr>
            <a:lvl3pPr marL="828081" indent="0">
              <a:buNone/>
              <a:defRPr sz="1087"/>
            </a:lvl3pPr>
            <a:lvl4pPr marL="1242121" indent="0">
              <a:buNone/>
              <a:defRPr sz="906"/>
            </a:lvl4pPr>
            <a:lvl5pPr marL="1656161" indent="0">
              <a:buNone/>
              <a:defRPr sz="906"/>
            </a:lvl5pPr>
            <a:lvl6pPr marL="2070202" indent="0">
              <a:buNone/>
              <a:defRPr sz="906"/>
            </a:lvl6pPr>
            <a:lvl7pPr marL="2484242" indent="0">
              <a:buNone/>
              <a:defRPr sz="906"/>
            </a:lvl7pPr>
            <a:lvl8pPr marL="2898282" indent="0">
              <a:buNone/>
              <a:defRPr sz="906"/>
            </a:lvl8pPr>
            <a:lvl9pPr marL="3312323" indent="0">
              <a:buNone/>
              <a:defRPr sz="90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01C79-59C1-49D5-A6B0-B26BFFDC49EF}" type="datetimeFigureOut">
              <a:rPr lang="en-MY" smtClean="0"/>
              <a:t>15/4/2023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B7C75-00A6-422A-815D-AF7156B6504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6662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9278" y="440856"/>
            <a:ext cx="7141845" cy="1600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9278" y="2204273"/>
            <a:ext cx="7141845" cy="52538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9278" y="7674706"/>
            <a:ext cx="1863090" cy="4408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401C79-59C1-49D5-A6B0-B26BFFDC49EF}" type="datetimeFigureOut">
              <a:rPr lang="en-MY" smtClean="0"/>
              <a:t>15/4/2023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2883" y="7674706"/>
            <a:ext cx="2794635" cy="4408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48033" y="7674706"/>
            <a:ext cx="1863090" cy="4408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B7C75-00A6-422A-815D-AF7156B6504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33323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828081" rtl="0" eaLnBrk="1" latinLnBrk="0" hangingPunct="1">
        <a:lnSpc>
          <a:spcPct val="90000"/>
        </a:lnSpc>
        <a:spcBef>
          <a:spcPct val="0"/>
        </a:spcBef>
        <a:buNone/>
        <a:defRPr sz="398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7020" indent="-207020" algn="l" defTabSz="828081" rtl="0" eaLnBrk="1" latinLnBrk="0" hangingPunct="1">
        <a:lnSpc>
          <a:spcPct val="90000"/>
        </a:lnSpc>
        <a:spcBef>
          <a:spcPts val="906"/>
        </a:spcBef>
        <a:buFont typeface="Arial" panose="020B0604020202020204" pitchFamily="34" charset="0"/>
        <a:buChar char="•"/>
        <a:defRPr sz="2536" kern="1200">
          <a:solidFill>
            <a:schemeClr val="tx1"/>
          </a:solidFill>
          <a:latin typeface="+mn-lt"/>
          <a:ea typeface="+mn-ea"/>
          <a:cs typeface="+mn-cs"/>
        </a:defRPr>
      </a:lvl1pPr>
      <a:lvl2pPr marL="621060" indent="-207020" algn="l" defTabSz="828081" rtl="0" eaLnBrk="1" latinLnBrk="0" hangingPunct="1">
        <a:lnSpc>
          <a:spcPct val="90000"/>
        </a:lnSpc>
        <a:spcBef>
          <a:spcPts val="453"/>
        </a:spcBef>
        <a:buFont typeface="Arial" panose="020B0604020202020204" pitchFamily="34" charset="0"/>
        <a:buChar char="•"/>
        <a:defRPr sz="2173" kern="1200">
          <a:solidFill>
            <a:schemeClr val="tx1"/>
          </a:solidFill>
          <a:latin typeface="+mn-lt"/>
          <a:ea typeface="+mn-ea"/>
          <a:cs typeface="+mn-cs"/>
        </a:defRPr>
      </a:lvl2pPr>
      <a:lvl3pPr marL="1035101" indent="-207020" algn="l" defTabSz="828081" rtl="0" eaLnBrk="1" latinLnBrk="0" hangingPunct="1">
        <a:lnSpc>
          <a:spcPct val="90000"/>
        </a:lnSpc>
        <a:spcBef>
          <a:spcPts val="453"/>
        </a:spcBef>
        <a:buFont typeface="Arial" panose="020B0604020202020204" pitchFamily="34" charset="0"/>
        <a:buChar char="•"/>
        <a:defRPr sz="1811" kern="1200">
          <a:solidFill>
            <a:schemeClr val="tx1"/>
          </a:solidFill>
          <a:latin typeface="+mn-lt"/>
          <a:ea typeface="+mn-ea"/>
          <a:cs typeface="+mn-cs"/>
        </a:defRPr>
      </a:lvl3pPr>
      <a:lvl4pPr marL="1449141" indent="-207020" algn="l" defTabSz="828081" rtl="0" eaLnBrk="1" latinLnBrk="0" hangingPunct="1">
        <a:lnSpc>
          <a:spcPct val="90000"/>
        </a:lnSpc>
        <a:spcBef>
          <a:spcPts val="453"/>
        </a:spcBef>
        <a:buFont typeface="Arial" panose="020B0604020202020204" pitchFamily="34" charset="0"/>
        <a:buChar char="•"/>
        <a:defRPr sz="1630" kern="1200">
          <a:solidFill>
            <a:schemeClr val="tx1"/>
          </a:solidFill>
          <a:latin typeface="+mn-lt"/>
          <a:ea typeface="+mn-ea"/>
          <a:cs typeface="+mn-cs"/>
        </a:defRPr>
      </a:lvl4pPr>
      <a:lvl5pPr marL="1863181" indent="-207020" algn="l" defTabSz="828081" rtl="0" eaLnBrk="1" latinLnBrk="0" hangingPunct="1">
        <a:lnSpc>
          <a:spcPct val="90000"/>
        </a:lnSpc>
        <a:spcBef>
          <a:spcPts val="453"/>
        </a:spcBef>
        <a:buFont typeface="Arial" panose="020B0604020202020204" pitchFamily="34" charset="0"/>
        <a:buChar char="•"/>
        <a:defRPr sz="1630" kern="1200">
          <a:solidFill>
            <a:schemeClr val="tx1"/>
          </a:solidFill>
          <a:latin typeface="+mn-lt"/>
          <a:ea typeface="+mn-ea"/>
          <a:cs typeface="+mn-cs"/>
        </a:defRPr>
      </a:lvl5pPr>
      <a:lvl6pPr marL="2277222" indent="-207020" algn="l" defTabSz="828081" rtl="0" eaLnBrk="1" latinLnBrk="0" hangingPunct="1">
        <a:lnSpc>
          <a:spcPct val="90000"/>
        </a:lnSpc>
        <a:spcBef>
          <a:spcPts val="453"/>
        </a:spcBef>
        <a:buFont typeface="Arial" panose="020B0604020202020204" pitchFamily="34" charset="0"/>
        <a:buChar char="•"/>
        <a:defRPr sz="1630" kern="1200">
          <a:solidFill>
            <a:schemeClr val="tx1"/>
          </a:solidFill>
          <a:latin typeface="+mn-lt"/>
          <a:ea typeface="+mn-ea"/>
          <a:cs typeface="+mn-cs"/>
        </a:defRPr>
      </a:lvl6pPr>
      <a:lvl7pPr marL="2691262" indent="-207020" algn="l" defTabSz="828081" rtl="0" eaLnBrk="1" latinLnBrk="0" hangingPunct="1">
        <a:lnSpc>
          <a:spcPct val="90000"/>
        </a:lnSpc>
        <a:spcBef>
          <a:spcPts val="453"/>
        </a:spcBef>
        <a:buFont typeface="Arial" panose="020B0604020202020204" pitchFamily="34" charset="0"/>
        <a:buChar char="•"/>
        <a:defRPr sz="1630" kern="1200">
          <a:solidFill>
            <a:schemeClr val="tx1"/>
          </a:solidFill>
          <a:latin typeface="+mn-lt"/>
          <a:ea typeface="+mn-ea"/>
          <a:cs typeface="+mn-cs"/>
        </a:defRPr>
      </a:lvl7pPr>
      <a:lvl8pPr marL="3105302" indent="-207020" algn="l" defTabSz="828081" rtl="0" eaLnBrk="1" latinLnBrk="0" hangingPunct="1">
        <a:lnSpc>
          <a:spcPct val="90000"/>
        </a:lnSpc>
        <a:spcBef>
          <a:spcPts val="453"/>
        </a:spcBef>
        <a:buFont typeface="Arial" panose="020B0604020202020204" pitchFamily="34" charset="0"/>
        <a:buChar char="•"/>
        <a:defRPr sz="1630" kern="1200">
          <a:solidFill>
            <a:schemeClr val="tx1"/>
          </a:solidFill>
          <a:latin typeface="+mn-lt"/>
          <a:ea typeface="+mn-ea"/>
          <a:cs typeface="+mn-cs"/>
        </a:defRPr>
      </a:lvl8pPr>
      <a:lvl9pPr marL="3519343" indent="-207020" algn="l" defTabSz="828081" rtl="0" eaLnBrk="1" latinLnBrk="0" hangingPunct="1">
        <a:lnSpc>
          <a:spcPct val="90000"/>
        </a:lnSpc>
        <a:spcBef>
          <a:spcPts val="453"/>
        </a:spcBef>
        <a:buFont typeface="Arial" panose="020B0604020202020204" pitchFamily="34" charset="0"/>
        <a:buChar char="•"/>
        <a:defRPr sz="16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8081" rtl="0" eaLnBrk="1" latinLnBrk="0" hangingPunct="1">
        <a:defRPr sz="1630" kern="1200">
          <a:solidFill>
            <a:schemeClr val="tx1"/>
          </a:solidFill>
          <a:latin typeface="+mn-lt"/>
          <a:ea typeface="+mn-ea"/>
          <a:cs typeface="+mn-cs"/>
        </a:defRPr>
      </a:lvl1pPr>
      <a:lvl2pPr marL="414040" algn="l" defTabSz="828081" rtl="0" eaLnBrk="1" latinLnBrk="0" hangingPunct="1">
        <a:defRPr sz="1630" kern="1200">
          <a:solidFill>
            <a:schemeClr val="tx1"/>
          </a:solidFill>
          <a:latin typeface="+mn-lt"/>
          <a:ea typeface="+mn-ea"/>
          <a:cs typeface="+mn-cs"/>
        </a:defRPr>
      </a:lvl2pPr>
      <a:lvl3pPr marL="828081" algn="l" defTabSz="828081" rtl="0" eaLnBrk="1" latinLnBrk="0" hangingPunct="1">
        <a:defRPr sz="1630" kern="1200">
          <a:solidFill>
            <a:schemeClr val="tx1"/>
          </a:solidFill>
          <a:latin typeface="+mn-lt"/>
          <a:ea typeface="+mn-ea"/>
          <a:cs typeface="+mn-cs"/>
        </a:defRPr>
      </a:lvl3pPr>
      <a:lvl4pPr marL="1242121" algn="l" defTabSz="828081" rtl="0" eaLnBrk="1" latinLnBrk="0" hangingPunct="1">
        <a:defRPr sz="1630" kern="1200">
          <a:solidFill>
            <a:schemeClr val="tx1"/>
          </a:solidFill>
          <a:latin typeface="+mn-lt"/>
          <a:ea typeface="+mn-ea"/>
          <a:cs typeface="+mn-cs"/>
        </a:defRPr>
      </a:lvl4pPr>
      <a:lvl5pPr marL="1656161" algn="l" defTabSz="828081" rtl="0" eaLnBrk="1" latinLnBrk="0" hangingPunct="1">
        <a:defRPr sz="1630" kern="1200">
          <a:solidFill>
            <a:schemeClr val="tx1"/>
          </a:solidFill>
          <a:latin typeface="+mn-lt"/>
          <a:ea typeface="+mn-ea"/>
          <a:cs typeface="+mn-cs"/>
        </a:defRPr>
      </a:lvl5pPr>
      <a:lvl6pPr marL="2070202" algn="l" defTabSz="828081" rtl="0" eaLnBrk="1" latinLnBrk="0" hangingPunct="1">
        <a:defRPr sz="1630" kern="1200">
          <a:solidFill>
            <a:schemeClr val="tx1"/>
          </a:solidFill>
          <a:latin typeface="+mn-lt"/>
          <a:ea typeface="+mn-ea"/>
          <a:cs typeface="+mn-cs"/>
        </a:defRPr>
      </a:lvl6pPr>
      <a:lvl7pPr marL="2484242" algn="l" defTabSz="828081" rtl="0" eaLnBrk="1" latinLnBrk="0" hangingPunct="1">
        <a:defRPr sz="1630" kern="1200">
          <a:solidFill>
            <a:schemeClr val="tx1"/>
          </a:solidFill>
          <a:latin typeface="+mn-lt"/>
          <a:ea typeface="+mn-ea"/>
          <a:cs typeface="+mn-cs"/>
        </a:defRPr>
      </a:lvl7pPr>
      <a:lvl8pPr marL="2898282" algn="l" defTabSz="828081" rtl="0" eaLnBrk="1" latinLnBrk="0" hangingPunct="1">
        <a:defRPr sz="1630" kern="1200">
          <a:solidFill>
            <a:schemeClr val="tx1"/>
          </a:solidFill>
          <a:latin typeface="+mn-lt"/>
          <a:ea typeface="+mn-ea"/>
          <a:cs typeface="+mn-cs"/>
        </a:defRPr>
      </a:lvl8pPr>
      <a:lvl9pPr marL="3312323" algn="l" defTabSz="828081" rtl="0" eaLnBrk="1" latinLnBrk="0" hangingPunct="1">
        <a:defRPr sz="16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F79FE-6B46-4FD4-8CC9-15F1E7B90B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10047" y="4488872"/>
            <a:ext cx="4833257" cy="344386"/>
          </a:xfrm>
        </p:spPr>
        <p:txBody>
          <a:bodyPr>
            <a:normAutofit/>
          </a:bodyPr>
          <a:lstStyle/>
          <a:p>
            <a:r>
              <a:rPr lang="en-MY" sz="18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Teks / </a:t>
            </a:r>
            <a:r>
              <a:rPr lang="en-MY" sz="1800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Ucapan</a:t>
            </a:r>
            <a:r>
              <a:rPr lang="en-MY" sz="18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en-MY" sz="1800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Imej</a:t>
            </a:r>
            <a:endParaRPr lang="en-MY" sz="18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68F631-FAF3-4048-83D3-85C7435BA5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3174" y="6153682"/>
            <a:ext cx="4750130" cy="567752"/>
          </a:xfrm>
        </p:spPr>
        <p:txBody>
          <a:bodyPr>
            <a:normAutofit/>
          </a:bodyPr>
          <a:lstStyle/>
          <a:p>
            <a:r>
              <a:rPr lang="en-MY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Daripada</a:t>
            </a:r>
            <a:endParaRPr lang="en-MY" sz="16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42483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6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Teks / Ucapan / Imej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 P</cp:lastModifiedBy>
  <cp:revision>7</cp:revision>
  <dcterms:created xsi:type="dcterms:W3CDTF">2021-04-28T05:33:36Z</dcterms:created>
  <dcterms:modified xsi:type="dcterms:W3CDTF">2023-04-15T06:18:59Z</dcterms:modified>
</cp:coreProperties>
</file>